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7" d="100"/>
          <a:sy n="107" d="100"/>
        </p:scale>
        <p:origin x="25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08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75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49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899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57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43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50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196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085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43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86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2BF2-1E91-4975-A906-58B8448F9D10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48756-146B-4867-8A9B-E64B900685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283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C069596-382B-25E2-B8BA-8048FB541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78" y="1758363"/>
            <a:ext cx="1459053" cy="1094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rshall JVM410H Bundle 3 – Musikhaus Thomann">
            <a:extLst>
              <a:ext uri="{FF2B5EF4-FFF2-40B4-BE49-F238E27FC236}">
                <a16:creationId xmlns:a16="http://schemas.microsoft.com/office/drawing/2014/main" id="{5CD2B0F5-829B-83B9-4BD2-B88914CEF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206" y="2544543"/>
            <a:ext cx="607500" cy="60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ame Audio MIC Stage Pack Mikro, Stativ, Klemme u. Kabel | MUSIC STORE  professional">
            <a:extLst>
              <a:ext uri="{FF2B5EF4-FFF2-40B4-BE49-F238E27FC236}">
                <a16:creationId xmlns:a16="http://schemas.microsoft.com/office/drawing/2014/main" id="{88C938A1-A36F-EEE1-325F-6EE4F1D9C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491" y="3914558"/>
            <a:ext cx="715888" cy="71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assverstärker online günstig kaufen bei Thomann">
            <a:extLst>
              <a:ext uri="{FF2B5EF4-FFF2-40B4-BE49-F238E27FC236}">
                <a16:creationId xmlns:a16="http://schemas.microsoft.com/office/drawing/2014/main" id="{486FC6B1-D84D-F0D1-97F4-EF30A363E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62" y="2429157"/>
            <a:ext cx="1214999" cy="60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Takamine GD20 Natural Satin - Muziker">
            <a:extLst>
              <a:ext uri="{FF2B5EF4-FFF2-40B4-BE49-F238E27FC236}">
                <a16:creationId xmlns:a16="http://schemas.microsoft.com/office/drawing/2014/main" id="{F13992A5-EFFF-65D0-1855-F813E2ABA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29" y="3030734"/>
            <a:ext cx="506250" cy="50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ocktile AA-60 BN Eric Akustikverstärker - 60 Watt - 2 Kanäle (Mikrofon und  Gitarre) - 2x 10&quot; Speaker + 2,5&quot; Hochtöner - AUX-Eingang und Line Out -  Chorus- und Hall-Effekt - Braun : Amazon.de: Musikinstrumente &amp; DJ-Equipment">
            <a:extLst>
              <a:ext uri="{FF2B5EF4-FFF2-40B4-BE49-F238E27FC236}">
                <a16:creationId xmlns:a16="http://schemas.microsoft.com/office/drawing/2014/main" id="{8D67BEB8-22ED-55FE-383A-CFAE5199E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530" y="2582493"/>
            <a:ext cx="455038" cy="60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Fame Audio MIC Stage Pack Mikro, Stativ, Klemme u. Kabel | MUSIC STORE  professional">
            <a:extLst>
              <a:ext uri="{FF2B5EF4-FFF2-40B4-BE49-F238E27FC236}">
                <a16:creationId xmlns:a16="http://schemas.microsoft.com/office/drawing/2014/main" id="{5DA05377-F960-384A-9789-B4E8E186A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703" y="4027349"/>
            <a:ext cx="607500" cy="60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Fame Audio MIC Stage Pack Mikro, Stativ, Klemme u. Kabel | MUSIC STORE  professional">
            <a:extLst>
              <a:ext uri="{FF2B5EF4-FFF2-40B4-BE49-F238E27FC236}">
                <a16:creationId xmlns:a16="http://schemas.microsoft.com/office/drawing/2014/main" id="{B6DF44A7-3A79-C945-51D9-CDD00AAD8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926099"/>
            <a:ext cx="708750" cy="70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D943CFCB-F437-2C3C-FE13-DCC6D6D92D66}"/>
              </a:ext>
            </a:extLst>
          </p:cNvPr>
          <p:cNvSpPr txBox="1"/>
          <p:nvPr/>
        </p:nvSpPr>
        <p:spPr>
          <a:xfrm>
            <a:off x="776086" y="3603811"/>
            <a:ext cx="541103" cy="411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13" b="1" dirty="0"/>
              <a:t>Bass</a:t>
            </a:r>
          </a:p>
          <a:p>
            <a:pPr algn="ctr"/>
            <a:r>
              <a:rPr lang="de-DE" sz="1013" dirty="0"/>
              <a:t>J.J.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14B85AE-E17F-3AEA-3670-F178F5FB0F15}"/>
              </a:ext>
            </a:extLst>
          </p:cNvPr>
          <p:cNvSpPr txBox="1"/>
          <p:nvPr/>
        </p:nvSpPr>
        <p:spPr>
          <a:xfrm>
            <a:off x="3429000" y="1580282"/>
            <a:ext cx="846707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13" b="1" dirty="0"/>
              <a:t>Drums</a:t>
            </a:r>
            <a:r>
              <a:rPr lang="de-DE" sz="1013" dirty="0"/>
              <a:t>  /  Oli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848C4B1-B2B4-E0D7-6676-214D2E232FA7}"/>
              </a:ext>
            </a:extLst>
          </p:cNvPr>
          <p:cNvSpPr txBox="1"/>
          <p:nvPr/>
        </p:nvSpPr>
        <p:spPr>
          <a:xfrm>
            <a:off x="1635697" y="3610750"/>
            <a:ext cx="1489511" cy="40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13" b="1" dirty="0"/>
              <a:t>Akustikgitarre &amp; Gesang</a:t>
            </a:r>
          </a:p>
          <a:p>
            <a:pPr algn="ctr"/>
            <a:r>
              <a:rPr lang="de-DE" sz="1013" dirty="0"/>
              <a:t>Torben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561D534-C167-3707-ABE5-1B5D8928C502}"/>
              </a:ext>
            </a:extLst>
          </p:cNvPr>
          <p:cNvSpPr txBox="1"/>
          <p:nvPr/>
        </p:nvSpPr>
        <p:spPr>
          <a:xfrm>
            <a:off x="4882547" y="3610749"/>
            <a:ext cx="1244251" cy="40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13" b="1" dirty="0"/>
              <a:t>E-Gitarre &amp; Gesang </a:t>
            </a:r>
          </a:p>
          <a:p>
            <a:pPr algn="ctr"/>
            <a:r>
              <a:rPr lang="de-DE" sz="1013" dirty="0"/>
              <a:t>Lemmi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EAC879D-DE8B-55B1-5BEA-7741E12B9005}"/>
              </a:ext>
            </a:extLst>
          </p:cNvPr>
          <p:cNvSpPr txBox="1"/>
          <p:nvPr/>
        </p:nvSpPr>
        <p:spPr>
          <a:xfrm>
            <a:off x="3540408" y="3569430"/>
            <a:ext cx="623889" cy="559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13" b="1" dirty="0"/>
              <a:t>Gesang</a:t>
            </a:r>
          </a:p>
          <a:p>
            <a:r>
              <a:rPr lang="de-DE" sz="1013" dirty="0"/>
              <a:t>Rebecca</a:t>
            </a:r>
          </a:p>
          <a:p>
            <a:endParaRPr lang="de-DE" sz="1013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10B17BC-4460-438F-AA91-D32839890472}"/>
              </a:ext>
            </a:extLst>
          </p:cNvPr>
          <p:cNvSpPr txBox="1"/>
          <p:nvPr/>
        </p:nvSpPr>
        <p:spPr>
          <a:xfrm>
            <a:off x="649621" y="5769830"/>
            <a:ext cx="1289100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13" dirty="0"/>
              <a:t>Kanalbelegung: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905605E-B917-494F-89B9-297231269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31699"/>
              </p:ext>
            </p:extLst>
          </p:nvPr>
        </p:nvGraphicFramePr>
        <p:xfrm>
          <a:off x="1757074" y="5819197"/>
          <a:ext cx="3933707" cy="3983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818">
                  <a:extLst>
                    <a:ext uri="{9D8B030D-6E8A-4147-A177-3AD203B41FA5}">
                      <a16:colId xmlns:a16="http://schemas.microsoft.com/office/drawing/2014/main" val="4291330190"/>
                    </a:ext>
                  </a:extLst>
                </a:gridCol>
                <a:gridCol w="932514">
                  <a:extLst>
                    <a:ext uri="{9D8B030D-6E8A-4147-A177-3AD203B41FA5}">
                      <a16:colId xmlns:a16="http://schemas.microsoft.com/office/drawing/2014/main" val="3869708868"/>
                    </a:ext>
                  </a:extLst>
                </a:gridCol>
                <a:gridCol w="1661375">
                  <a:extLst>
                    <a:ext uri="{9D8B030D-6E8A-4147-A177-3AD203B41FA5}">
                      <a16:colId xmlns:a16="http://schemas.microsoft.com/office/drawing/2014/main" val="85672674"/>
                    </a:ext>
                  </a:extLst>
                </a:gridCol>
              </a:tblGrid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Instrument / Quelle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Kanal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Hinweis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20865573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Kick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30346302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 err="1"/>
                        <a:t>Snare</a:t>
                      </a:r>
                      <a:endParaRPr lang="de-DE" sz="10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2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554601885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Hi-Hat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3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496619180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Hi Tom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403339611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Mid Tom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5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548550749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Floor Tom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88869170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OH L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7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563932508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OH R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8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lang="de-DE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126117315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Vocals J.J.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9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SM 58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63374597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Vocals Torben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10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SM 58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096798419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Vocals Rebecca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11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SM 58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45175174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Vocals Lemmi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12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SM 58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837680446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Vocals Olli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13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SM 58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4042715373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Bass </a:t>
                      </a:r>
                      <a:r>
                        <a:rPr lang="de-DE" sz="1000" dirty="0" err="1"/>
                        <a:t>Amp</a:t>
                      </a:r>
                      <a:r>
                        <a:rPr lang="de-DE" sz="1000" dirty="0"/>
                        <a:t> J.J.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14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DI (XLR)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747161104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ACC-Gitarre Torben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15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DI (XLR)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528651823"/>
                  </a:ext>
                </a:extLst>
              </a:tr>
              <a:tr h="234316">
                <a:tc>
                  <a:txBody>
                    <a:bodyPr/>
                    <a:lstStyle/>
                    <a:p>
                      <a:r>
                        <a:rPr lang="de-DE" sz="1000" dirty="0"/>
                        <a:t>E-Gitarre Lemmi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/>
                        <a:t>16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 err="1"/>
                        <a:t>Mik</a:t>
                      </a:r>
                      <a:endParaRPr lang="de-DE" sz="10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2668564147"/>
                  </a:ext>
                </a:extLst>
              </a:tr>
            </a:tbl>
          </a:graphicData>
        </a:graphic>
      </p:graphicFrame>
      <p:pic>
        <p:nvPicPr>
          <p:cNvPr id="18" name="Picture 6" descr="Fame Audio MIC Stage Pack Mikro, Stativ, Klemme u. Kabel | MUSIC STORE  professional">
            <a:extLst>
              <a:ext uri="{FF2B5EF4-FFF2-40B4-BE49-F238E27FC236}">
                <a16:creationId xmlns:a16="http://schemas.microsoft.com/office/drawing/2014/main" id="{B5D2DB0D-06D4-4D92-A094-C5D7DB8CE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1" y="4027349"/>
            <a:ext cx="607500" cy="60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44799776-7BF5-42D3-ACAA-80F42E1B02E8}"/>
              </a:ext>
            </a:extLst>
          </p:cNvPr>
          <p:cNvSpPr txBox="1"/>
          <p:nvPr/>
        </p:nvSpPr>
        <p:spPr>
          <a:xfrm>
            <a:off x="1362511" y="2151618"/>
            <a:ext cx="727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</a:rPr>
              <a:t>230V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85350958-1BC1-42C7-A8C4-177CD7D7DF97}"/>
              </a:ext>
            </a:extLst>
          </p:cNvPr>
          <p:cNvSpPr txBox="1"/>
          <p:nvPr/>
        </p:nvSpPr>
        <p:spPr>
          <a:xfrm>
            <a:off x="2603729" y="4281703"/>
            <a:ext cx="727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</a:rPr>
              <a:t>230V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3EB5113-9200-4F5B-ADEF-56143E866F1C}"/>
              </a:ext>
            </a:extLst>
          </p:cNvPr>
          <p:cNvSpPr txBox="1"/>
          <p:nvPr/>
        </p:nvSpPr>
        <p:spPr>
          <a:xfrm>
            <a:off x="5993706" y="2627008"/>
            <a:ext cx="727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</a:rPr>
              <a:t>230V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4825579-0B2F-496B-BC63-BE4419A31731}"/>
              </a:ext>
            </a:extLst>
          </p:cNvPr>
          <p:cNvSpPr txBox="1"/>
          <p:nvPr/>
        </p:nvSpPr>
        <p:spPr>
          <a:xfrm>
            <a:off x="2715568" y="2690593"/>
            <a:ext cx="727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</a:rPr>
              <a:t>230V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EF2DD99-CF42-4E81-B05B-5C1074D2DB2E}"/>
              </a:ext>
            </a:extLst>
          </p:cNvPr>
          <p:cNvSpPr txBox="1"/>
          <p:nvPr/>
        </p:nvSpPr>
        <p:spPr>
          <a:xfrm>
            <a:off x="5630188" y="4330790"/>
            <a:ext cx="727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</a:rPr>
              <a:t>230V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9ABE2B8-DF74-444A-A164-68E0BF1383D9}"/>
              </a:ext>
            </a:extLst>
          </p:cNvPr>
          <p:cNvSpPr txBox="1"/>
          <p:nvPr/>
        </p:nvSpPr>
        <p:spPr>
          <a:xfrm>
            <a:off x="1503570" y="358273"/>
            <a:ext cx="3850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FIVE - </a:t>
            </a:r>
            <a:r>
              <a:rPr lang="de-DE" dirty="0" err="1"/>
              <a:t>Connected</a:t>
            </a:r>
            <a:endParaRPr lang="de-DE" dirty="0"/>
          </a:p>
          <a:p>
            <a:pPr algn="ctr"/>
            <a:r>
              <a:rPr lang="de-DE" dirty="0"/>
              <a:t>Bühnenplan / Kanalbelegungen </a:t>
            </a:r>
          </a:p>
        </p:txBody>
      </p:sp>
    </p:spTree>
    <p:extLst>
      <p:ext uri="{BB962C8B-B14F-4D97-AF65-F5344CB8AC3E}">
        <p14:creationId xmlns:p14="http://schemas.microsoft.com/office/powerpoint/2010/main" val="1643779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</Words>
  <Application>Microsoft Office PowerPoint</Application>
  <PresentationFormat>Breitbild</PresentationFormat>
  <Paragraphs>60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Torben Krüger</dc:creator>
  <cp:lastModifiedBy>John Lemko</cp:lastModifiedBy>
  <cp:revision>7</cp:revision>
  <dcterms:created xsi:type="dcterms:W3CDTF">2024-05-19T09:11:08Z</dcterms:created>
  <dcterms:modified xsi:type="dcterms:W3CDTF">2024-05-21T08:31:10Z</dcterms:modified>
</cp:coreProperties>
</file>